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D821-B920-4C7F-B60D-096BB8CDCADE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2752-D99F-4CDF-8CE7-8893D0189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nsertion of Fragments of DNA: </a:t>
            </a:r>
            <a:r>
              <a:rPr lang="en-US" dirty="0"/>
              <a:t>G</a:t>
            </a:r>
            <a:r>
              <a:rPr lang="en-US" dirty="0" smtClean="0"/>
              <a:t>ene </a:t>
            </a:r>
            <a:r>
              <a:rPr lang="en-US" dirty="0"/>
              <a:t>D</a:t>
            </a:r>
            <a:r>
              <a:rPr lang="en-US" dirty="0" smtClean="0"/>
              <a:t>isruption and Replacement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498" t="15625" r="25037" b="17708"/>
          <a:stretch>
            <a:fillRect/>
          </a:stretch>
        </p:blipFill>
        <p:spPr bwMode="auto">
          <a:xfrm>
            <a:off x="64294" y="381000"/>
            <a:ext cx="907970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335" t="1408" r="8143" b="4225"/>
          <a:stretch>
            <a:fillRect/>
          </a:stretch>
        </p:blipFill>
        <p:spPr bwMode="auto">
          <a:xfrm>
            <a:off x="6096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 transfer in </a:t>
            </a:r>
            <a:r>
              <a:rPr lang="en-US" dirty="0" err="1" smtClean="0"/>
              <a:t>murine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/>
              <a:t>Several different combinations of growth factors have been successfully used for supporting gene transfer into </a:t>
            </a:r>
            <a:r>
              <a:rPr lang="en-US" sz="2000" dirty="0" err="1" smtClean="0"/>
              <a:t>murine</a:t>
            </a:r>
            <a:r>
              <a:rPr lang="en-US" sz="2000" dirty="0" smtClean="0"/>
              <a:t> stem cells.</a:t>
            </a:r>
          </a:p>
          <a:p>
            <a:pPr algn="just"/>
            <a:r>
              <a:rPr lang="en-US" sz="2000" dirty="0"/>
              <a:t>C</a:t>
            </a:r>
            <a:r>
              <a:rPr lang="en-US" sz="2000" dirty="0" smtClean="0"/>
              <a:t>ombination of interleukin 3 (IL-3), interleukin 6 (IL-6), and stem cell factor (SCF). Inclusion of recently discovered early acting growth factors such as ﬂt-3 </a:t>
            </a:r>
            <a:r>
              <a:rPr lang="en-US" sz="2000" dirty="0" err="1" smtClean="0"/>
              <a:t>ligand</a:t>
            </a:r>
            <a:r>
              <a:rPr lang="en-US" sz="2000" dirty="0" smtClean="0"/>
              <a:t> and </a:t>
            </a:r>
            <a:r>
              <a:rPr lang="en-US" sz="2000" dirty="0" err="1" smtClean="0"/>
              <a:t>megakaryocyte</a:t>
            </a:r>
            <a:r>
              <a:rPr lang="en-US" sz="2000" dirty="0" smtClean="0"/>
              <a:t> growth and development factor (MGDF)/</a:t>
            </a:r>
            <a:r>
              <a:rPr lang="en-US" sz="2000" dirty="0" err="1" smtClean="0"/>
              <a:t>thrombopoietin</a:t>
            </a:r>
            <a:r>
              <a:rPr lang="en-US" sz="2000" dirty="0" smtClean="0"/>
              <a:t> (TPO) have augmented the level of genetically </a:t>
            </a:r>
            <a:r>
              <a:rPr lang="en-US" sz="2000" dirty="0" err="1" smtClean="0"/>
              <a:t>modiﬁed</a:t>
            </a:r>
            <a:r>
              <a:rPr lang="en-US" sz="2000" dirty="0" smtClean="0"/>
              <a:t> cells.</a:t>
            </a:r>
          </a:p>
          <a:p>
            <a:pPr algn="just"/>
            <a:r>
              <a:rPr lang="en-US" sz="2000" dirty="0" smtClean="0"/>
              <a:t>Treatment of animals with 5-ﬂuorouracil before marrow harvest to stimulate cycling of primitive cells, </a:t>
            </a:r>
          </a:p>
          <a:p>
            <a:pPr algn="just"/>
            <a:r>
              <a:rPr lang="en-US" sz="2000" dirty="0" smtClean="0"/>
              <a:t>The co-culture of target cells directly on a layer of retroviral producer cells or other </a:t>
            </a:r>
            <a:r>
              <a:rPr lang="en-US" sz="2000" dirty="0" err="1" smtClean="0"/>
              <a:t>stromal</a:t>
            </a:r>
            <a:r>
              <a:rPr lang="en-US" sz="2000" dirty="0" smtClean="0"/>
              <a:t> support,</a:t>
            </a:r>
          </a:p>
          <a:p>
            <a:pPr algn="just"/>
            <a:r>
              <a:rPr lang="en-US" sz="2000" dirty="0" smtClean="0"/>
              <a:t>The use of high titer (greater than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viral particles per ml) vector and</a:t>
            </a:r>
          </a:p>
          <a:p>
            <a:pPr algn="just"/>
            <a:r>
              <a:rPr lang="en-US" sz="2000" dirty="0" smtClean="0"/>
              <a:t>Co-localization of vector and target cells using </a:t>
            </a:r>
            <a:r>
              <a:rPr lang="en-US" sz="2000" dirty="0" err="1" smtClean="0"/>
              <a:t>ﬁbronectin</a:t>
            </a:r>
            <a:r>
              <a:rPr lang="en-US" sz="2000" dirty="0" smtClean="0"/>
              <a:t>-coated dishes.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643063"/>
            <a:ext cx="64579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5181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T cell membrane (shown as the purple, semicircle double line) allows entry of HIV (in pink) into the cell through multiple cell receptors anchored on the membrane, including CCR5.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7151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4572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Use of Genetically Modified Stem Cells in Experimental Gene Therapies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2474" y="1600200"/>
            <a:ext cx="231905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192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Insertion of Fragments of DNA: Gene Disruption and Replacement</vt:lpstr>
      <vt:lpstr>Slide 2</vt:lpstr>
      <vt:lpstr>Slide 3</vt:lpstr>
      <vt:lpstr>Gene transfer in murine system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of Fragments of DNA: Gene Disruption and Replacement</dc:title>
  <dc:creator>Gaurav</dc:creator>
  <cp:lastModifiedBy>Gaurav</cp:lastModifiedBy>
  <cp:revision>77</cp:revision>
  <dcterms:created xsi:type="dcterms:W3CDTF">2011-02-21T19:01:18Z</dcterms:created>
  <dcterms:modified xsi:type="dcterms:W3CDTF">2011-02-27T17:37:47Z</dcterms:modified>
</cp:coreProperties>
</file>